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BE0823-04AE-474C-B5B8-D740C993E46A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0CCE70FC-0B95-4FF9-8DCC-0F8AEAA110AE}">
      <dgm:prSet phldrT="[Text]" custT="1"/>
      <dgm:spPr/>
      <dgm:t>
        <a:bodyPr/>
        <a:lstStyle/>
        <a:p>
          <a:r>
            <a:rPr lang="en-GB" sz="900" b="1" i="0" u="none">
              <a:solidFill>
                <a:sysClr val="windowText" lastClr="000000"/>
              </a:solidFill>
            </a:rPr>
            <a:t>Farmers go online for self assessment based on organic procedures</a:t>
          </a:r>
          <a:endParaRPr lang="en-GB" sz="900" b="1">
            <a:solidFill>
              <a:sysClr val="windowText" lastClr="000000"/>
            </a:solidFill>
          </a:endParaRPr>
        </a:p>
      </dgm:t>
    </dgm:pt>
    <dgm:pt modelId="{51C8E521-6CF7-46AA-ABC0-BBAEE3D8BA8B}" type="parTrans" cxnId="{0295FAD7-62E9-4025-BCE0-469B2518BABB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2F3A4178-60BD-46CE-9EF5-6DF2BBBA9C79}" type="sibTrans" cxnId="{0295FAD7-62E9-4025-BCE0-469B2518BABB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ECDD23FA-0217-47B4-94AF-E6D51EE05F34}">
      <dgm:prSet phldrT="[Text]" custT="1"/>
      <dgm:spPr/>
      <dgm:t>
        <a:bodyPr/>
        <a:lstStyle/>
        <a:p>
          <a:r>
            <a:rPr lang="en-GB" sz="900" b="1" i="0" u="none">
              <a:solidFill>
                <a:sysClr val="windowText" lastClr="000000"/>
              </a:solidFill>
            </a:rPr>
            <a:t>Choose  preffered verifying agents </a:t>
          </a:r>
          <a:endParaRPr lang="en-GB" sz="900" b="1">
            <a:solidFill>
              <a:sysClr val="windowText" lastClr="000000"/>
            </a:solidFill>
          </a:endParaRPr>
        </a:p>
      </dgm:t>
    </dgm:pt>
    <dgm:pt modelId="{FA15AB8B-DD15-4CD4-9228-5DFD413DC152}" type="parTrans" cxnId="{9708AF67-BA8B-41A4-8971-91FEBA3384E4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32A1A7E3-C1FE-4D43-ABD6-40A6F44F5966}" type="sibTrans" cxnId="{9708AF67-BA8B-41A4-8971-91FEBA3384E4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9C2A0BD7-E0AB-4A18-AA8D-1E511AB890FF}">
      <dgm:prSet phldrT="[Text]" custT="1"/>
      <dgm:spPr/>
      <dgm:t>
        <a:bodyPr/>
        <a:lstStyle/>
        <a:p>
          <a:r>
            <a:rPr lang="en-GB" sz="900" b="1" i="0" u="none">
              <a:solidFill>
                <a:sysClr val="windowText" lastClr="000000"/>
              </a:solidFill>
            </a:rPr>
            <a:t>Express interest to the verifying agent</a:t>
          </a:r>
          <a:endParaRPr lang="en-GB" sz="900" b="1">
            <a:solidFill>
              <a:sysClr val="windowText" lastClr="000000"/>
            </a:solidFill>
          </a:endParaRPr>
        </a:p>
      </dgm:t>
    </dgm:pt>
    <dgm:pt modelId="{5BA0F89D-CC8C-4C9D-99F2-48B2601FAE4E}" type="sibTrans" cxnId="{80451263-70C5-4989-B11C-9DA915E86095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51217F64-DB5A-41D2-9690-0F0216532D1A}" type="parTrans" cxnId="{80451263-70C5-4989-B11C-9DA915E86095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6F42A059-020D-4B09-B268-8A59D1C6726D}">
      <dgm:prSet custT="1"/>
      <dgm:spPr/>
      <dgm:t>
        <a:bodyPr/>
        <a:lstStyle/>
        <a:p>
          <a:r>
            <a:rPr lang="en-GB" sz="900" b="1">
              <a:solidFill>
                <a:sysClr val="windowText" lastClr="000000"/>
              </a:solidFill>
            </a:rPr>
            <a:t>Pre Assessment</a:t>
          </a:r>
        </a:p>
      </dgm:t>
    </dgm:pt>
    <dgm:pt modelId="{AE5064B6-E516-4989-9CB0-858FF9823CDD}" type="parTrans" cxnId="{5192A6AD-422E-4594-86FC-6A9FF5DE164B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285BDC07-5836-47E4-8447-B7A91480C237}" type="sibTrans" cxnId="{5192A6AD-422E-4594-86FC-6A9FF5DE164B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6606AF1C-E31D-4052-AF9C-947285ACD878}">
      <dgm:prSet custT="1"/>
      <dgm:spPr/>
      <dgm:t>
        <a:bodyPr/>
        <a:lstStyle/>
        <a:p>
          <a:r>
            <a:rPr lang="en-GB" sz="900" b="1">
              <a:solidFill>
                <a:sysClr val="windowText" lastClr="000000"/>
              </a:solidFill>
            </a:rPr>
            <a:t>Assessment and Feedback</a:t>
          </a:r>
        </a:p>
      </dgm:t>
    </dgm:pt>
    <dgm:pt modelId="{9907A172-D2E2-4CA0-9ED7-D3301495275E}" type="parTrans" cxnId="{C7D57704-5559-400C-A98D-F685ECD3406E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39145208-85C9-4F4D-BA95-196A5A29A2A0}" type="sibTrans" cxnId="{C7D57704-5559-400C-A98D-F685ECD3406E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EC4C96B0-2D98-4189-A40F-CB8B1784AB1B}">
      <dgm:prSet custT="1"/>
      <dgm:spPr/>
      <dgm:t>
        <a:bodyPr/>
        <a:lstStyle/>
        <a:p>
          <a:r>
            <a:rPr lang="en-GB" sz="900" b="1">
              <a:solidFill>
                <a:sysClr val="windowText" lastClr="000000"/>
              </a:solidFill>
            </a:rPr>
            <a:t>Fill the required forms and complete payment</a:t>
          </a:r>
        </a:p>
      </dgm:t>
    </dgm:pt>
    <dgm:pt modelId="{95568AA6-FF27-4115-B59A-9FEB24CA82CD}" type="parTrans" cxnId="{4C47424E-6872-4CB4-97B2-8B8398463ED1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62C567E2-B311-4D19-B5BF-0A50CDDADAAC}" type="sibTrans" cxnId="{4C47424E-6872-4CB4-97B2-8B8398463ED1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181531FC-135D-453A-9327-B45E3E465640}">
      <dgm:prSet custT="1"/>
      <dgm:spPr/>
      <dgm:t>
        <a:bodyPr/>
        <a:lstStyle/>
        <a:p>
          <a:r>
            <a:rPr lang="en-GB" sz="900" b="1">
              <a:solidFill>
                <a:sysClr val="windowText" lastClr="000000"/>
              </a:solidFill>
            </a:rPr>
            <a:t>Final Audit</a:t>
          </a:r>
        </a:p>
      </dgm:t>
    </dgm:pt>
    <dgm:pt modelId="{6FF789F8-99AA-4F6D-84AC-B185C8901C6C}" type="parTrans" cxnId="{8F4339B1-6FB8-483B-B3E5-4D5E5C5600B7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E7782F89-B963-4F00-B68A-D44C3C8644EF}" type="sibTrans" cxnId="{8F4339B1-6FB8-483B-B3E5-4D5E5C5600B7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6B58A220-52DC-4CAD-B751-0942857F6162}">
      <dgm:prSet custT="1"/>
      <dgm:spPr/>
      <dgm:t>
        <a:bodyPr/>
        <a:lstStyle/>
        <a:p>
          <a:r>
            <a:rPr lang="en-GB" sz="900" b="1">
              <a:solidFill>
                <a:sysClr val="windowText" lastClr="000000"/>
              </a:solidFill>
            </a:rPr>
            <a:t>Issuance of  Certification Number</a:t>
          </a:r>
        </a:p>
      </dgm:t>
    </dgm:pt>
    <dgm:pt modelId="{535C88A4-11B5-44AA-A5F3-16D12C629C1F}" type="parTrans" cxnId="{CCD3A63C-B9AC-4337-AAD4-2130DB0B1E1E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6234D7C6-9817-494B-A21F-C24E28943156}" type="sibTrans" cxnId="{CCD3A63C-B9AC-4337-AAD4-2130DB0B1E1E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2B8E7013-6E1D-454D-A44D-494A26D05FEB}">
      <dgm:prSet custT="1"/>
      <dgm:spPr/>
      <dgm:t>
        <a:bodyPr/>
        <a:lstStyle/>
        <a:p>
          <a:r>
            <a:rPr lang="en-GB" sz="900" b="1">
              <a:solidFill>
                <a:sysClr val="windowText" lastClr="000000"/>
              </a:solidFill>
            </a:rPr>
            <a:t>Submission to the National Certification</a:t>
          </a:r>
        </a:p>
      </dgm:t>
    </dgm:pt>
    <dgm:pt modelId="{534F948A-0D8E-4A2F-B32B-84E07D343EB6}" type="parTrans" cxnId="{D33C99BD-9321-448B-8A44-EC5CA1F4E4D1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ACEE9CAB-85C5-4403-9F98-B4F3C3627C30}" type="sibTrans" cxnId="{D33C99BD-9321-448B-8A44-EC5CA1F4E4D1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9AD75AA7-CA7D-4CD6-A985-C28AD474D98E}">
      <dgm:prSet custT="1"/>
      <dgm:spPr/>
      <dgm:t>
        <a:bodyPr/>
        <a:lstStyle/>
        <a:p>
          <a:r>
            <a:rPr lang="en-GB" sz="900" b="1">
              <a:solidFill>
                <a:sysClr val="windowText" lastClr="000000"/>
              </a:solidFill>
            </a:rPr>
            <a:t>Contract Agree ment  signed</a:t>
          </a:r>
        </a:p>
      </dgm:t>
    </dgm:pt>
    <dgm:pt modelId="{1D59E1D4-D57D-4811-9C93-55838D6C9D0B}" type="parTrans" cxnId="{0FE11A45-B5F5-487E-AF7C-FB8855D5DBAE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9BF64C07-12EF-41AA-A625-0B513C4E6C96}" type="sibTrans" cxnId="{0FE11A45-B5F5-487E-AF7C-FB8855D5DBAE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BBF4FA6A-33F4-4B26-833A-665589622212}">
      <dgm:prSet custT="1"/>
      <dgm:spPr/>
      <dgm:t>
        <a:bodyPr/>
        <a:lstStyle/>
        <a:p>
          <a:r>
            <a:rPr lang="en-GB" sz="900" b="1">
              <a:solidFill>
                <a:sysClr val="windowText" lastClr="000000"/>
              </a:solidFill>
            </a:rPr>
            <a:t>Listing on website</a:t>
          </a:r>
        </a:p>
      </dgm:t>
    </dgm:pt>
    <dgm:pt modelId="{FD04805E-900B-4D28-82D7-B9B8338CFC1B}" type="parTrans" cxnId="{A4A523DC-A2A2-4F82-BB8C-BC1138DF77F7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E7BE568C-D919-476E-B406-F2AEC6E4DED1}" type="sibTrans" cxnId="{A4A523DC-A2A2-4F82-BB8C-BC1138DF77F7}">
      <dgm:prSet/>
      <dgm:spPr/>
      <dgm:t>
        <a:bodyPr/>
        <a:lstStyle/>
        <a:p>
          <a:endParaRPr lang="en-GB" sz="900" b="1">
            <a:solidFill>
              <a:sysClr val="windowText" lastClr="000000"/>
            </a:solidFill>
          </a:endParaRPr>
        </a:p>
      </dgm:t>
    </dgm:pt>
    <dgm:pt modelId="{89B04B32-39D1-4F9B-AF2A-7A898DBF7FD8}" type="pres">
      <dgm:prSet presAssocID="{E5BE0823-04AE-474C-B5B8-D740C993E46A}" presName="CompostProcess" presStyleCnt="0">
        <dgm:presLayoutVars>
          <dgm:dir/>
          <dgm:resizeHandles val="exact"/>
        </dgm:presLayoutVars>
      </dgm:prSet>
      <dgm:spPr/>
    </dgm:pt>
    <dgm:pt modelId="{5C2101B3-7F49-4A0A-8716-7A5FFDB08CE8}" type="pres">
      <dgm:prSet presAssocID="{E5BE0823-04AE-474C-B5B8-D740C993E46A}" presName="arrow" presStyleLbl="bgShp" presStyleIdx="0" presStyleCnt="1"/>
      <dgm:spPr/>
    </dgm:pt>
    <dgm:pt modelId="{5B39D884-CC72-4BCA-B6D4-82B4FC45878D}" type="pres">
      <dgm:prSet presAssocID="{E5BE0823-04AE-474C-B5B8-D740C993E46A}" presName="linearProcess" presStyleCnt="0"/>
      <dgm:spPr/>
    </dgm:pt>
    <dgm:pt modelId="{39D87C54-1AFD-4875-9DBA-9F920E86BF40}" type="pres">
      <dgm:prSet presAssocID="{0CCE70FC-0B95-4FF9-8DCC-0F8AEAA110AE}" presName="textNode" presStyleLbl="node1" presStyleIdx="0" presStyleCnt="11" custScaleX="143490">
        <dgm:presLayoutVars>
          <dgm:bulletEnabled val="1"/>
        </dgm:presLayoutVars>
      </dgm:prSet>
      <dgm:spPr/>
    </dgm:pt>
    <dgm:pt modelId="{26079810-CEA8-42E8-8DB7-495B6DD93C6B}" type="pres">
      <dgm:prSet presAssocID="{2F3A4178-60BD-46CE-9EF5-6DF2BBBA9C79}" presName="sibTrans" presStyleCnt="0"/>
      <dgm:spPr/>
    </dgm:pt>
    <dgm:pt modelId="{6482A47A-4FED-4FD2-AECD-272CAEEFB69A}" type="pres">
      <dgm:prSet presAssocID="{ECDD23FA-0217-47B4-94AF-E6D51EE05F34}" presName="textNode" presStyleLbl="node1" presStyleIdx="1" presStyleCnt="11" custScaleX="138502">
        <dgm:presLayoutVars>
          <dgm:bulletEnabled val="1"/>
        </dgm:presLayoutVars>
      </dgm:prSet>
      <dgm:spPr/>
    </dgm:pt>
    <dgm:pt modelId="{415BC4FA-170C-4948-90F1-53171F97E4F0}" type="pres">
      <dgm:prSet presAssocID="{32A1A7E3-C1FE-4D43-ABD6-40A6F44F5966}" presName="sibTrans" presStyleCnt="0"/>
      <dgm:spPr/>
    </dgm:pt>
    <dgm:pt modelId="{02931E2D-AFAB-4FC4-AED6-AE6CD1F809AC}" type="pres">
      <dgm:prSet presAssocID="{9C2A0BD7-E0AB-4A18-AA8D-1E511AB890FF}" presName="textNode" presStyleLbl="node1" presStyleIdx="2" presStyleCnt="11" custScaleX="151317">
        <dgm:presLayoutVars>
          <dgm:bulletEnabled val="1"/>
        </dgm:presLayoutVars>
      </dgm:prSet>
      <dgm:spPr/>
    </dgm:pt>
    <dgm:pt modelId="{64D949F6-2FF0-4689-B876-623F118B20FB}" type="pres">
      <dgm:prSet presAssocID="{5BA0F89D-CC8C-4C9D-99F2-48B2601FAE4E}" presName="sibTrans" presStyleCnt="0"/>
      <dgm:spPr/>
    </dgm:pt>
    <dgm:pt modelId="{E9820455-906D-450F-A49C-39289A6B2787}" type="pres">
      <dgm:prSet presAssocID="{6F42A059-020D-4B09-B268-8A59D1C6726D}" presName="textNode" presStyleLbl="node1" presStyleIdx="3" presStyleCnt="11" custScaleX="148946">
        <dgm:presLayoutVars>
          <dgm:bulletEnabled val="1"/>
        </dgm:presLayoutVars>
      </dgm:prSet>
      <dgm:spPr/>
    </dgm:pt>
    <dgm:pt modelId="{FA3DA321-6951-46F8-B36E-80F42B330358}" type="pres">
      <dgm:prSet presAssocID="{285BDC07-5836-47E4-8447-B7A91480C237}" presName="sibTrans" presStyleCnt="0"/>
      <dgm:spPr/>
    </dgm:pt>
    <dgm:pt modelId="{F57F0719-AF6C-41E2-A7BF-684FEB44CAC0}" type="pres">
      <dgm:prSet presAssocID="{9AD75AA7-CA7D-4CD6-A985-C28AD474D98E}" presName="textNode" presStyleLbl="node1" presStyleIdx="4" presStyleCnt="11" custScaleX="141165">
        <dgm:presLayoutVars>
          <dgm:bulletEnabled val="1"/>
        </dgm:presLayoutVars>
      </dgm:prSet>
      <dgm:spPr/>
    </dgm:pt>
    <dgm:pt modelId="{C56E74E8-3AA4-4B36-A21C-CE57A3A3975C}" type="pres">
      <dgm:prSet presAssocID="{9BF64C07-12EF-41AA-A625-0B513C4E6C96}" presName="sibTrans" presStyleCnt="0"/>
      <dgm:spPr/>
    </dgm:pt>
    <dgm:pt modelId="{94FEE19A-B97A-42BA-A183-845DF44A8D2E}" type="pres">
      <dgm:prSet presAssocID="{EC4C96B0-2D98-4189-A40F-CB8B1784AB1B}" presName="textNode" presStyleLbl="node1" presStyleIdx="5" presStyleCnt="11">
        <dgm:presLayoutVars>
          <dgm:bulletEnabled val="1"/>
        </dgm:presLayoutVars>
      </dgm:prSet>
      <dgm:spPr/>
    </dgm:pt>
    <dgm:pt modelId="{D9A8E42A-62AA-4A79-B4F2-29BC991C96C9}" type="pres">
      <dgm:prSet presAssocID="{62C567E2-B311-4D19-B5BF-0A50CDDADAAC}" presName="sibTrans" presStyleCnt="0"/>
      <dgm:spPr/>
    </dgm:pt>
    <dgm:pt modelId="{B2649BF5-6DC3-4AA0-BD4A-A37C88ABB557}" type="pres">
      <dgm:prSet presAssocID="{6606AF1C-E31D-4052-AF9C-947285ACD878}" presName="textNode" presStyleLbl="node1" presStyleIdx="6" presStyleCnt="11" custScaleX="122273">
        <dgm:presLayoutVars>
          <dgm:bulletEnabled val="1"/>
        </dgm:presLayoutVars>
      </dgm:prSet>
      <dgm:spPr/>
    </dgm:pt>
    <dgm:pt modelId="{51BB3704-96D6-4FD7-8664-BB1441EB5067}" type="pres">
      <dgm:prSet presAssocID="{39145208-85C9-4F4D-BA95-196A5A29A2A0}" presName="sibTrans" presStyleCnt="0"/>
      <dgm:spPr/>
    </dgm:pt>
    <dgm:pt modelId="{358BC3B7-3258-4F3E-8F96-BC7B84436D57}" type="pres">
      <dgm:prSet presAssocID="{181531FC-135D-453A-9327-B45E3E465640}" presName="textNode" presStyleLbl="node1" presStyleIdx="7" presStyleCnt="11">
        <dgm:presLayoutVars>
          <dgm:bulletEnabled val="1"/>
        </dgm:presLayoutVars>
      </dgm:prSet>
      <dgm:spPr/>
    </dgm:pt>
    <dgm:pt modelId="{2B9B3243-A210-4B14-A4C9-2D39C3597B2C}" type="pres">
      <dgm:prSet presAssocID="{E7782F89-B963-4F00-B68A-D44C3C8644EF}" presName="sibTrans" presStyleCnt="0"/>
      <dgm:spPr/>
    </dgm:pt>
    <dgm:pt modelId="{2FD666FC-1497-4EDE-B0C3-A10C3D33A449}" type="pres">
      <dgm:prSet presAssocID="{2B8E7013-6E1D-454D-A44D-494A26D05FEB}" presName="textNode" presStyleLbl="node1" presStyleIdx="8" presStyleCnt="11" custScaleX="134950">
        <dgm:presLayoutVars>
          <dgm:bulletEnabled val="1"/>
        </dgm:presLayoutVars>
      </dgm:prSet>
      <dgm:spPr/>
    </dgm:pt>
    <dgm:pt modelId="{58037779-C82A-4C61-8805-859B611C7751}" type="pres">
      <dgm:prSet presAssocID="{ACEE9CAB-85C5-4403-9F98-B4F3C3627C30}" presName="sibTrans" presStyleCnt="0"/>
      <dgm:spPr/>
    </dgm:pt>
    <dgm:pt modelId="{4EF0C554-F1F1-4B3A-90EE-899AB8162B45}" type="pres">
      <dgm:prSet presAssocID="{6B58A220-52DC-4CAD-B751-0942857F6162}" presName="textNode" presStyleLbl="node1" presStyleIdx="9" presStyleCnt="11" custScaleX="166530">
        <dgm:presLayoutVars>
          <dgm:bulletEnabled val="1"/>
        </dgm:presLayoutVars>
      </dgm:prSet>
      <dgm:spPr/>
    </dgm:pt>
    <dgm:pt modelId="{997743C6-8961-41AE-B4B5-AAEB2BE5AA1E}" type="pres">
      <dgm:prSet presAssocID="{6234D7C6-9817-494B-A21F-C24E28943156}" presName="sibTrans" presStyleCnt="0"/>
      <dgm:spPr/>
    </dgm:pt>
    <dgm:pt modelId="{D481728D-177B-4A18-A932-2E8FC5CA65FD}" type="pres">
      <dgm:prSet presAssocID="{BBF4FA6A-33F4-4B26-833A-665589622212}" presName="textNode" presStyleLbl="node1" presStyleIdx="10" presStyleCnt="11">
        <dgm:presLayoutVars>
          <dgm:bulletEnabled val="1"/>
        </dgm:presLayoutVars>
      </dgm:prSet>
      <dgm:spPr/>
    </dgm:pt>
  </dgm:ptLst>
  <dgm:cxnLst>
    <dgm:cxn modelId="{2D95D803-4462-4E8A-BB52-559C216415AE}" type="presOf" srcId="{EC4C96B0-2D98-4189-A40F-CB8B1784AB1B}" destId="{94FEE19A-B97A-42BA-A183-845DF44A8D2E}" srcOrd="0" destOrd="0" presId="urn:microsoft.com/office/officeart/2005/8/layout/hProcess9"/>
    <dgm:cxn modelId="{C7D57704-5559-400C-A98D-F685ECD3406E}" srcId="{E5BE0823-04AE-474C-B5B8-D740C993E46A}" destId="{6606AF1C-E31D-4052-AF9C-947285ACD878}" srcOrd="6" destOrd="0" parTransId="{9907A172-D2E2-4CA0-9ED7-D3301495275E}" sibTransId="{39145208-85C9-4F4D-BA95-196A5A29A2A0}"/>
    <dgm:cxn modelId="{46F14B20-D63E-4C71-9AF1-465D7EAD6889}" type="presOf" srcId="{9C2A0BD7-E0AB-4A18-AA8D-1E511AB890FF}" destId="{02931E2D-AFAB-4FC4-AED6-AE6CD1F809AC}" srcOrd="0" destOrd="0" presId="urn:microsoft.com/office/officeart/2005/8/layout/hProcess9"/>
    <dgm:cxn modelId="{0CEF8E30-92BF-4E5F-9C45-D0DCF04D1F59}" type="presOf" srcId="{6B58A220-52DC-4CAD-B751-0942857F6162}" destId="{4EF0C554-F1F1-4B3A-90EE-899AB8162B45}" srcOrd="0" destOrd="0" presId="urn:microsoft.com/office/officeart/2005/8/layout/hProcess9"/>
    <dgm:cxn modelId="{71FFFF33-3690-479A-810C-1370D54E6C6C}" type="presOf" srcId="{6606AF1C-E31D-4052-AF9C-947285ACD878}" destId="{B2649BF5-6DC3-4AA0-BD4A-A37C88ABB557}" srcOrd="0" destOrd="0" presId="urn:microsoft.com/office/officeart/2005/8/layout/hProcess9"/>
    <dgm:cxn modelId="{5FC08C38-946B-433E-AE74-96CC01D8DEC8}" type="presOf" srcId="{E5BE0823-04AE-474C-B5B8-D740C993E46A}" destId="{89B04B32-39D1-4F9B-AF2A-7A898DBF7FD8}" srcOrd="0" destOrd="0" presId="urn:microsoft.com/office/officeart/2005/8/layout/hProcess9"/>
    <dgm:cxn modelId="{CCD3A63C-B9AC-4337-AAD4-2130DB0B1E1E}" srcId="{E5BE0823-04AE-474C-B5B8-D740C993E46A}" destId="{6B58A220-52DC-4CAD-B751-0942857F6162}" srcOrd="9" destOrd="0" parTransId="{535C88A4-11B5-44AA-A5F3-16D12C629C1F}" sibTransId="{6234D7C6-9817-494B-A21F-C24E28943156}"/>
    <dgm:cxn modelId="{80451263-70C5-4989-B11C-9DA915E86095}" srcId="{E5BE0823-04AE-474C-B5B8-D740C993E46A}" destId="{9C2A0BD7-E0AB-4A18-AA8D-1E511AB890FF}" srcOrd="2" destOrd="0" parTransId="{51217F64-DB5A-41D2-9690-0F0216532D1A}" sibTransId="{5BA0F89D-CC8C-4C9D-99F2-48B2601FAE4E}"/>
    <dgm:cxn modelId="{0FE11A45-B5F5-487E-AF7C-FB8855D5DBAE}" srcId="{E5BE0823-04AE-474C-B5B8-D740C993E46A}" destId="{9AD75AA7-CA7D-4CD6-A985-C28AD474D98E}" srcOrd="4" destOrd="0" parTransId="{1D59E1D4-D57D-4811-9C93-55838D6C9D0B}" sibTransId="{9BF64C07-12EF-41AA-A625-0B513C4E6C96}"/>
    <dgm:cxn modelId="{9708AF67-BA8B-41A4-8971-91FEBA3384E4}" srcId="{E5BE0823-04AE-474C-B5B8-D740C993E46A}" destId="{ECDD23FA-0217-47B4-94AF-E6D51EE05F34}" srcOrd="1" destOrd="0" parTransId="{FA15AB8B-DD15-4CD4-9228-5DFD413DC152}" sibTransId="{32A1A7E3-C1FE-4D43-ABD6-40A6F44F5966}"/>
    <dgm:cxn modelId="{4C47424E-6872-4CB4-97B2-8B8398463ED1}" srcId="{E5BE0823-04AE-474C-B5B8-D740C993E46A}" destId="{EC4C96B0-2D98-4189-A40F-CB8B1784AB1B}" srcOrd="5" destOrd="0" parTransId="{95568AA6-FF27-4115-B59A-9FEB24CA82CD}" sibTransId="{62C567E2-B311-4D19-B5BF-0A50CDDADAAC}"/>
    <dgm:cxn modelId="{9EE9D14E-143A-4764-81BF-EB1A9AA2CEDD}" type="presOf" srcId="{181531FC-135D-453A-9327-B45E3E465640}" destId="{358BC3B7-3258-4F3E-8F96-BC7B84436D57}" srcOrd="0" destOrd="0" presId="urn:microsoft.com/office/officeart/2005/8/layout/hProcess9"/>
    <dgm:cxn modelId="{922DDE76-8F26-402F-9C3C-DFF3633811FE}" type="presOf" srcId="{9AD75AA7-CA7D-4CD6-A985-C28AD474D98E}" destId="{F57F0719-AF6C-41E2-A7BF-684FEB44CAC0}" srcOrd="0" destOrd="0" presId="urn:microsoft.com/office/officeart/2005/8/layout/hProcess9"/>
    <dgm:cxn modelId="{B1DE0E9C-970E-4C47-A681-E4671EA11830}" type="presOf" srcId="{0CCE70FC-0B95-4FF9-8DCC-0F8AEAA110AE}" destId="{39D87C54-1AFD-4875-9DBA-9F920E86BF40}" srcOrd="0" destOrd="0" presId="urn:microsoft.com/office/officeart/2005/8/layout/hProcess9"/>
    <dgm:cxn modelId="{5192A6AD-422E-4594-86FC-6A9FF5DE164B}" srcId="{E5BE0823-04AE-474C-B5B8-D740C993E46A}" destId="{6F42A059-020D-4B09-B268-8A59D1C6726D}" srcOrd="3" destOrd="0" parTransId="{AE5064B6-E516-4989-9CB0-858FF9823CDD}" sibTransId="{285BDC07-5836-47E4-8447-B7A91480C237}"/>
    <dgm:cxn modelId="{76BCD0B0-84D4-4426-9CBF-CC7CC8EA6E74}" type="presOf" srcId="{6F42A059-020D-4B09-B268-8A59D1C6726D}" destId="{E9820455-906D-450F-A49C-39289A6B2787}" srcOrd="0" destOrd="0" presId="urn:microsoft.com/office/officeart/2005/8/layout/hProcess9"/>
    <dgm:cxn modelId="{8F4339B1-6FB8-483B-B3E5-4D5E5C5600B7}" srcId="{E5BE0823-04AE-474C-B5B8-D740C993E46A}" destId="{181531FC-135D-453A-9327-B45E3E465640}" srcOrd="7" destOrd="0" parTransId="{6FF789F8-99AA-4F6D-84AC-B185C8901C6C}" sibTransId="{E7782F89-B963-4F00-B68A-D44C3C8644EF}"/>
    <dgm:cxn modelId="{D33C99BD-9321-448B-8A44-EC5CA1F4E4D1}" srcId="{E5BE0823-04AE-474C-B5B8-D740C993E46A}" destId="{2B8E7013-6E1D-454D-A44D-494A26D05FEB}" srcOrd="8" destOrd="0" parTransId="{534F948A-0D8E-4A2F-B32B-84E07D343EB6}" sibTransId="{ACEE9CAB-85C5-4403-9F98-B4F3C3627C30}"/>
    <dgm:cxn modelId="{0295FAD7-62E9-4025-BCE0-469B2518BABB}" srcId="{E5BE0823-04AE-474C-B5B8-D740C993E46A}" destId="{0CCE70FC-0B95-4FF9-8DCC-0F8AEAA110AE}" srcOrd="0" destOrd="0" parTransId="{51C8E521-6CF7-46AA-ABC0-BBAEE3D8BA8B}" sibTransId="{2F3A4178-60BD-46CE-9EF5-6DF2BBBA9C79}"/>
    <dgm:cxn modelId="{A4A523DC-A2A2-4F82-BB8C-BC1138DF77F7}" srcId="{E5BE0823-04AE-474C-B5B8-D740C993E46A}" destId="{BBF4FA6A-33F4-4B26-833A-665589622212}" srcOrd="10" destOrd="0" parTransId="{FD04805E-900B-4D28-82D7-B9B8338CFC1B}" sibTransId="{E7BE568C-D919-476E-B406-F2AEC6E4DED1}"/>
    <dgm:cxn modelId="{CDF039EF-DBF2-4AB5-89B1-8A7D8C6F2C69}" type="presOf" srcId="{2B8E7013-6E1D-454D-A44D-494A26D05FEB}" destId="{2FD666FC-1497-4EDE-B0C3-A10C3D33A449}" srcOrd="0" destOrd="0" presId="urn:microsoft.com/office/officeart/2005/8/layout/hProcess9"/>
    <dgm:cxn modelId="{0C5B67FB-A629-43ED-B9CA-0B0847C6C405}" type="presOf" srcId="{BBF4FA6A-33F4-4B26-833A-665589622212}" destId="{D481728D-177B-4A18-A932-2E8FC5CA65FD}" srcOrd="0" destOrd="0" presId="urn:microsoft.com/office/officeart/2005/8/layout/hProcess9"/>
    <dgm:cxn modelId="{B6CFE0FE-E962-4603-B129-7B62EB228A40}" type="presOf" srcId="{ECDD23FA-0217-47B4-94AF-E6D51EE05F34}" destId="{6482A47A-4FED-4FD2-AECD-272CAEEFB69A}" srcOrd="0" destOrd="0" presId="urn:microsoft.com/office/officeart/2005/8/layout/hProcess9"/>
    <dgm:cxn modelId="{85135CAF-17CF-40A3-A149-12647FA1B3C4}" type="presParOf" srcId="{89B04B32-39D1-4F9B-AF2A-7A898DBF7FD8}" destId="{5C2101B3-7F49-4A0A-8716-7A5FFDB08CE8}" srcOrd="0" destOrd="0" presId="urn:microsoft.com/office/officeart/2005/8/layout/hProcess9"/>
    <dgm:cxn modelId="{167DA581-3C07-478E-A7A4-63DF137E9BB9}" type="presParOf" srcId="{89B04B32-39D1-4F9B-AF2A-7A898DBF7FD8}" destId="{5B39D884-CC72-4BCA-B6D4-82B4FC45878D}" srcOrd="1" destOrd="0" presId="urn:microsoft.com/office/officeart/2005/8/layout/hProcess9"/>
    <dgm:cxn modelId="{A8502457-C5DE-400C-AEC4-0AEF5B151BE7}" type="presParOf" srcId="{5B39D884-CC72-4BCA-B6D4-82B4FC45878D}" destId="{39D87C54-1AFD-4875-9DBA-9F920E86BF40}" srcOrd="0" destOrd="0" presId="urn:microsoft.com/office/officeart/2005/8/layout/hProcess9"/>
    <dgm:cxn modelId="{FBEC0183-DF17-4176-9F49-2633031E5AE9}" type="presParOf" srcId="{5B39D884-CC72-4BCA-B6D4-82B4FC45878D}" destId="{26079810-CEA8-42E8-8DB7-495B6DD93C6B}" srcOrd="1" destOrd="0" presId="urn:microsoft.com/office/officeart/2005/8/layout/hProcess9"/>
    <dgm:cxn modelId="{DD0A8A11-283F-44B2-8C3C-F46DA4BE384B}" type="presParOf" srcId="{5B39D884-CC72-4BCA-B6D4-82B4FC45878D}" destId="{6482A47A-4FED-4FD2-AECD-272CAEEFB69A}" srcOrd="2" destOrd="0" presId="urn:microsoft.com/office/officeart/2005/8/layout/hProcess9"/>
    <dgm:cxn modelId="{57B5D71A-C34D-4AEC-97E5-4F34D389966B}" type="presParOf" srcId="{5B39D884-CC72-4BCA-B6D4-82B4FC45878D}" destId="{415BC4FA-170C-4948-90F1-53171F97E4F0}" srcOrd="3" destOrd="0" presId="urn:microsoft.com/office/officeart/2005/8/layout/hProcess9"/>
    <dgm:cxn modelId="{EA53E350-4F34-47FF-8DB6-08372D1D3EF1}" type="presParOf" srcId="{5B39D884-CC72-4BCA-B6D4-82B4FC45878D}" destId="{02931E2D-AFAB-4FC4-AED6-AE6CD1F809AC}" srcOrd="4" destOrd="0" presId="urn:microsoft.com/office/officeart/2005/8/layout/hProcess9"/>
    <dgm:cxn modelId="{9B153D93-F61A-4CA2-BDC9-36803D23BD40}" type="presParOf" srcId="{5B39D884-CC72-4BCA-B6D4-82B4FC45878D}" destId="{64D949F6-2FF0-4689-B876-623F118B20FB}" srcOrd="5" destOrd="0" presId="urn:microsoft.com/office/officeart/2005/8/layout/hProcess9"/>
    <dgm:cxn modelId="{F4FCD005-C078-4F53-AED1-8E6BF67DAB11}" type="presParOf" srcId="{5B39D884-CC72-4BCA-B6D4-82B4FC45878D}" destId="{E9820455-906D-450F-A49C-39289A6B2787}" srcOrd="6" destOrd="0" presId="urn:microsoft.com/office/officeart/2005/8/layout/hProcess9"/>
    <dgm:cxn modelId="{1422882C-3CB3-4AAB-BB86-FB04F1A3AE6E}" type="presParOf" srcId="{5B39D884-CC72-4BCA-B6D4-82B4FC45878D}" destId="{FA3DA321-6951-46F8-B36E-80F42B330358}" srcOrd="7" destOrd="0" presId="urn:microsoft.com/office/officeart/2005/8/layout/hProcess9"/>
    <dgm:cxn modelId="{C3E70C3D-C901-47EF-8B2F-2B0DEAABBA3D}" type="presParOf" srcId="{5B39D884-CC72-4BCA-B6D4-82B4FC45878D}" destId="{F57F0719-AF6C-41E2-A7BF-684FEB44CAC0}" srcOrd="8" destOrd="0" presId="urn:microsoft.com/office/officeart/2005/8/layout/hProcess9"/>
    <dgm:cxn modelId="{637ADEFB-30F4-4D72-A251-43E3FBD0718D}" type="presParOf" srcId="{5B39D884-CC72-4BCA-B6D4-82B4FC45878D}" destId="{C56E74E8-3AA4-4B36-A21C-CE57A3A3975C}" srcOrd="9" destOrd="0" presId="urn:microsoft.com/office/officeart/2005/8/layout/hProcess9"/>
    <dgm:cxn modelId="{E6CC7A29-69C4-48A8-83A6-A1B93F70AA3C}" type="presParOf" srcId="{5B39D884-CC72-4BCA-B6D4-82B4FC45878D}" destId="{94FEE19A-B97A-42BA-A183-845DF44A8D2E}" srcOrd="10" destOrd="0" presId="urn:microsoft.com/office/officeart/2005/8/layout/hProcess9"/>
    <dgm:cxn modelId="{E4B8E50C-BB8F-4928-84A9-A05FC9050132}" type="presParOf" srcId="{5B39D884-CC72-4BCA-B6D4-82B4FC45878D}" destId="{D9A8E42A-62AA-4A79-B4F2-29BC991C96C9}" srcOrd="11" destOrd="0" presId="urn:microsoft.com/office/officeart/2005/8/layout/hProcess9"/>
    <dgm:cxn modelId="{31B4DC0C-F170-494E-BF4E-D773F36BF953}" type="presParOf" srcId="{5B39D884-CC72-4BCA-B6D4-82B4FC45878D}" destId="{B2649BF5-6DC3-4AA0-BD4A-A37C88ABB557}" srcOrd="12" destOrd="0" presId="urn:microsoft.com/office/officeart/2005/8/layout/hProcess9"/>
    <dgm:cxn modelId="{67AF045A-5CDB-415A-89FA-8A1DD342AABD}" type="presParOf" srcId="{5B39D884-CC72-4BCA-B6D4-82B4FC45878D}" destId="{51BB3704-96D6-4FD7-8664-BB1441EB5067}" srcOrd="13" destOrd="0" presId="urn:microsoft.com/office/officeart/2005/8/layout/hProcess9"/>
    <dgm:cxn modelId="{99212D07-E7DE-4712-9F23-17E3F6AA6E1F}" type="presParOf" srcId="{5B39D884-CC72-4BCA-B6D4-82B4FC45878D}" destId="{358BC3B7-3258-4F3E-8F96-BC7B84436D57}" srcOrd="14" destOrd="0" presId="urn:microsoft.com/office/officeart/2005/8/layout/hProcess9"/>
    <dgm:cxn modelId="{EA4B27ED-66BE-4851-947F-92511C634A63}" type="presParOf" srcId="{5B39D884-CC72-4BCA-B6D4-82B4FC45878D}" destId="{2B9B3243-A210-4B14-A4C9-2D39C3597B2C}" srcOrd="15" destOrd="0" presId="urn:microsoft.com/office/officeart/2005/8/layout/hProcess9"/>
    <dgm:cxn modelId="{018EA34F-2688-4CBC-AA15-B0A3F3EA5508}" type="presParOf" srcId="{5B39D884-CC72-4BCA-B6D4-82B4FC45878D}" destId="{2FD666FC-1497-4EDE-B0C3-A10C3D33A449}" srcOrd="16" destOrd="0" presId="urn:microsoft.com/office/officeart/2005/8/layout/hProcess9"/>
    <dgm:cxn modelId="{EEEAB707-AB22-4420-B06A-72FC01B7D5ED}" type="presParOf" srcId="{5B39D884-CC72-4BCA-B6D4-82B4FC45878D}" destId="{58037779-C82A-4C61-8805-859B611C7751}" srcOrd="17" destOrd="0" presId="urn:microsoft.com/office/officeart/2005/8/layout/hProcess9"/>
    <dgm:cxn modelId="{388E78E5-BE41-44A8-88AE-DDC51EE42AA6}" type="presParOf" srcId="{5B39D884-CC72-4BCA-B6D4-82B4FC45878D}" destId="{4EF0C554-F1F1-4B3A-90EE-899AB8162B45}" srcOrd="18" destOrd="0" presId="urn:microsoft.com/office/officeart/2005/8/layout/hProcess9"/>
    <dgm:cxn modelId="{A48E35A7-0BBE-4114-BC44-15E39370FEF2}" type="presParOf" srcId="{5B39D884-CC72-4BCA-B6D4-82B4FC45878D}" destId="{997743C6-8961-41AE-B4B5-AAEB2BE5AA1E}" srcOrd="19" destOrd="0" presId="urn:microsoft.com/office/officeart/2005/8/layout/hProcess9"/>
    <dgm:cxn modelId="{50752B0E-7331-47A2-8732-A3E294F04F0A}" type="presParOf" srcId="{5B39D884-CC72-4BCA-B6D4-82B4FC45878D}" destId="{D481728D-177B-4A18-A932-2E8FC5CA65FD}" srcOrd="2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101B3-7F49-4A0A-8716-7A5FFDB08CE8}">
      <dsp:nvSpPr>
        <dsp:cNvPr id="0" name=""/>
        <dsp:cNvSpPr/>
      </dsp:nvSpPr>
      <dsp:spPr>
        <a:xfrm>
          <a:off x="769922" y="0"/>
          <a:ext cx="8725783" cy="399213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D87C54-1AFD-4875-9DBA-9F920E86BF40}">
      <dsp:nvSpPr>
        <dsp:cNvPr id="0" name=""/>
        <dsp:cNvSpPr/>
      </dsp:nvSpPr>
      <dsp:spPr>
        <a:xfrm>
          <a:off x="93" y="1197640"/>
          <a:ext cx="912722" cy="15968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i="0" u="none" kern="1200">
              <a:solidFill>
                <a:sysClr val="windowText" lastClr="000000"/>
              </a:solidFill>
            </a:rPr>
            <a:t>Farmers go online for self assessment based on organic procedures</a:t>
          </a:r>
          <a:endParaRPr lang="en-GB" sz="900" b="1" kern="1200">
            <a:solidFill>
              <a:sysClr val="windowText" lastClr="000000"/>
            </a:solidFill>
          </a:endParaRPr>
        </a:p>
      </dsp:txBody>
      <dsp:txXfrm>
        <a:off x="44648" y="1242195"/>
        <a:ext cx="823612" cy="1507744"/>
      </dsp:txXfrm>
    </dsp:sp>
    <dsp:sp modelId="{6482A47A-4FED-4FD2-AECD-272CAEEFB69A}">
      <dsp:nvSpPr>
        <dsp:cNvPr id="0" name=""/>
        <dsp:cNvSpPr/>
      </dsp:nvSpPr>
      <dsp:spPr>
        <a:xfrm>
          <a:off x="1018831" y="1197640"/>
          <a:ext cx="880994" cy="159685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i="0" u="none" kern="1200">
              <a:solidFill>
                <a:sysClr val="windowText" lastClr="000000"/>
              </a:solidFill>
            </a:rPr>
            <a:t>Choose  preffered verifying agents </a:t>
          </a:r>
          <a:endParaRPr lang="en-GB" sz="900" b="1" kern="1200">
            <a:solidFill>
              <a:sysClr val="windowText" lastClr="000000"/>
            </a:solidFill>
          </a:endParaRPr>
        </a:p>
      </dsp:txBody>
      <dsp:txXfrm>
        <a:off x="1061838" y="1240647"/>
        <a:ext cx="794980" cy="1510840"/>
      </dsp:txXfrm>
    </dsp:sp>
    <dsp:sp modelId="{02931E2D-AFAB-4FC4-AED6-AE6CD1F809AC}">
      <dsp:nvSpPr>
        <dsp:cNvPr id="0" name=""/>
        <dsp:cNvSpPr/>
      </dsp:nvSpPr>
      <dsp:spPr>
        <a:xfrm>
          <a:off x="2005840" y="1197640"/>
          <a:ext cx="962509" cy="159685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i="0" u="none" kern="1200">
              <a:solidFill>
                <a:sysClr val="windowText" lastClr="000000"/>
              </a:solidFill>
            </a:rPr>
            <a:t>Express interest to the verifying agent</a:t>
          </a:r>
          <a:endParaRPr lang="en-GB" sz="900" b="1" kern="1200">
            <a:solidFill>
              <a:sysClr val="windowText" lastClr="000000"/>
            </a:solidFill>
          </a:endParaRPr>
        </a:p>
      </dsp:txBody>
      <dsp:txXfrm>
        <a:off x="2052826" y="1244626"/>
        <a:ext cx="868537" cy="1502882"/>
      </dsp:txXfrm>
    </dsp:sp>
    <dsp:sp modelId="{E9820455-906D-450F-A49C-39289A6B2787}">
      <dsp:nvSpPr>
        <dsp:cNvPr id="0" name=""/>
        <dsp:cNvSpPr/>
      </dsp:nvSpPr>
      <dsp:spPr>
        <a:xfrm>
          <a:off x="3074364" y="1197640"/>
          <a:ext cx="947427" cy="159685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sysClr val="windowText" lastClr="000000"/>
              </a:solidFill>
            </a:rPr>
            <a:t>Pre Assessment</a:t>
          </a:r>
        </a:p>
      </dsp:txBody>
      <dsp:txXfrm>
        <a:off x="3120614" y="1243890"/>
        <a:ext cx="854927" cy="1504354"/>
      </dsp:txXfrm>
    </dsp:sp>
    <dsp:sp modelId="{F57F0719-AF6C-41E2-A7BF-684FEB44CAC0}">
      <dsp:nvSpPr>
        <dsp:cNvPr id="0" name=""/>
        <dsp:cNvSpPr/>
      </dsp:nvSpPr>
      <dsp:spPr>
        <a:xfrm>
          <a:off x="4127806" y="1197640"/>
          <a:ext cx="897933" cy="159685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sysClr val="windowText" lastClr="000000"/>
              </a:solidFill>
            </a:rPr>
            <a:t>Contract Agree ment  signed</a:t>
          </a:r>
        </a:p>
      </dsp:txBody>
      <dsp:txXfrm>
        <a:off x="4171639" y="1241473"/>
        <a:ext cx="810267" cy="1509188"/>
      </dsp:txXfrm>
    </dsp:sp>
    <dsp:sp modelId="{94FEE19A-B97A-42BA-A183-845DF44A8D2E}">
      <dsp:nvSpPr>
        <dsp:cNvPr id="0" name=""/>
        <dsp:cNvSpPr/>
      </dsp:nvSpPr>
      <dsp:spPr>
        <a:xfrm>
          <a:off x="5131754" y="1197640"/>
          <a:ext cx="636087" cy="15968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sysClr val="windowText" lastClr="000000"/>
              </a:solidFill>
            </a:rPr>
            <a:t>Fill the required forms and complete payment</a:t>
          </a:r>
        </a:p>
      </dsp:txBody>
      <dsp:txXfrm>
        <a:off x="5162805" y="1228691"/>
        <a:ext cx="573985" cy="1534752"/>
      </dsp:txXfrm>
    </dsp:sp>
    <dsp:sp modelId="{B2649BF5-6DC3-4AA0-BD4A-A37C88ABB557}">
      <dsp:nvSpPr>
        <dsp:cNvPr id="0" name=""/>
        <dsp:cNvSpPr/>
      </dsp:nvSpPr>
      <dsp:spPr>
        <a:xfrm>
          <a:off x="5873857" y="1197640"/>
          <a:ext cx="777763" cy="159685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sysClr val="windowText" lastClr="000000"/>
              </a:solidFill>
            </a:rPr>
            <a:t>Assessment and Feedback</a:t>
          </a:r>
        </a:p>
      </dsp:txBody>
      <dsp:txXfrm>
        <a:off x="5911824" y="1235607"/>
        <a:ext cx="701829" cy="1520920"/>
      </dsp:txXfrm>
    </dsp:sp>
    <dsp:sp modelId="{358BC3B7-3258-4F3E-8F96-BC7B84436D57}">
      <dsp:nvSpPr>
        <dsp:cNvPr id="0" name=""/>
        <dsp:cNvSpPr/>
      </dsp:nvSpPr>
      <dsp:spPr>
        <a:xfrm>
          <a:off x="6757636" y="1197640"/>
          <a:ext cx="636087" cy="159685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sysClr val="windowText" lastClr="000000"/>
              </a:solidFill>
            </a:rPr>
            <a:t>Final Audit</a:t>
          </a:r>
        </a:p>
      </dsp:txBody>
      <dsp:txXfrm>
        <a:off x="6788687" y="1228691"/>
        <a:ext cx="573985" cy="1534752"/>
      </dsp:txXfrm>
    </dsp:sp>
    <dsp:sp modelId="{2FD666FC-1497-4EDE-B0C3-A10C3D33A449}">
      <dsp:nvSpPr>
        <dsp:cNvPr id="0" name=""/>
        <dsp:cNvSpPr/>
      </dsp:nvSpPr>
      <dsp:spPr>
        <a:xfrm>
          <a:off x="7499738" y="1197640"/>
          <a:ext cx="858400" cy="159685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sysClr val="windowText" lastClr="000000"/>
              </a:solidFill>
            </a:rPr>
            <a:t>Submission to the National Certification</a:t>
          </a:r>
        </a:p>
      </dsp:txBody>
      <dsp:txXfrm>
        <a:off x="7541642" y="1239544"/>
        <a:ext cx="774592" cy="1513046"/>
      </dsp:txXfrm>
    </dsp:sp>
    <dsp:sp modelId="{4EF0C554-F1F1-4B3A-90EE-899AB8162B45}">
      <dsp:nvSpPr>
        <dsp:cNvPr id="0" name=""/>
        <dsp:cNvSpPr/>
      </dsp:nvSpPr>
      <dsp:spPr>
        <a:xfrm>
          <a:off x="8464154" y="1197640"/>
          <a:ext cx="1059277" cy="159685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sysClr val="windowText" lastClr="000000"/>
              </a:solidFill>
            </a:rPr>
            <a:t>Issuance of  Certification Number</a:t>
          </a:r>
        </a:p>
      </dsp:txBody>
      <dsp:txXfrm>
        <a:off x="8515864" y="1249350"/>
        <a:ext cx="955857" cy="1493434"/>
      </dsp:txXfrm>
    </dsp:sp>
    <dsp:sp modelId="{D481728D-177B-4A18-A932-2E8FC5CA65FD}">
      <dsp:nvSpPr>
        <dsp:cNvPr id="0" name=""/>
        <dsp:cNvSpPr/>
      </dsp:nvSpPr>
      <dsp:spPr>
        <a:xfrm>
          <a:off x="9629446" y="1197640"/>
          <a:ext cx="636087" cy="15968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1" kern="1200">
              <a:solidFill>
                <a:sysClr val="windowText" lastClr="000000"/>
              </a:solidFill>
            </a:rPr>
            <a:t>Listing on website</a:t>
          </a:r>
        </a:p>
      </dsp:txBody>
      <dsp:txXfrm>
        <a:off x="9660497" y="1228691"/>
        <a:ext cx="573985" cy="15347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85C29-7B30-4DA0-AE0C-18A77D3A3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5A4BC4-4548-4E46-829F-7CCD3AF2C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79699-6A25-4781-BD53-DEC341339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2754-6A66-4ADA-9EC0-5FDD2AD9268B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A405D-DBAA-49F7-A101-5A2B60597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AEFAC-1917-4110-A93F-FB0B22DBD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1CA85-7D52-4426-A458-730BB613F8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42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30AF0-C2BB-4470-A515-8C22C3CEE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EC32B7-56E1-4019-9549-B6CC8180DB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2FCC6-7ADC-43D2-924D-9D3983E85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2754-6A66-4ADA-9EC0-5FDD2AD9268B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1F38C-C7F8-4917-A490-CFB7E8E95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8FD4D-2064-4262-93B1-867E56900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1CA85-7D52-4426-A458-730BB613F8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60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919349-9425-4420-A9FF-9BB7B3863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D7C46-5F01-4BC1-A99E-CADFDE039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261E0-0745-449A-A5E0-EEA02D7AC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2754-6A66-4ADA-9EC0-5FDD2AD9268B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3C2B6-5417-47B1-A82B-33DDC558F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8904C-530F-427C-B77F-881F687E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1CA85-7D52-4426-A458-730BB613F8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06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D4AF4-0AAB-43FE-B48A-B50D68361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6E14D-8242-4BFC-9D5A-D13B048D8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C2EB4-8E1F-4304-B971-E14919DAA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2754-6A66-4ADA-9EC0-5FDD2AD9268B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11541-C6B1-40D3-B3E4-7AF5644DA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9AD1D-F1EC-41FC-B5AA-B61CADE88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1CA85-7D52-4426-A458-730BB613F8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195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DA6C-1F7E-4AB8-8EC0-D87C00190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45BE5E-0001-48D9-BCF0-FDE86D9B1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114FB-C206-4D76-B1F9-59C69A430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2754-6A66-4ADA-9EC0-5FDD2AD9268B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CABE0-52C8-412B-95B6-D96EE44D0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30397-08F1-4832-831D-92CFED7D1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1CA85-7D52-4426-A458-730BB613F8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32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2E471-0EDB-417B-A263-878C74A88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DAD25-7086-4089-AC0B-55902143ED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2F1D0F-5913-4C86-B300-5CD68FC6D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8D8D6B-560E-4C59-8EF1-480658866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2754-6A66-4ADA-9EC0-5FDD2AD9268B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DB07A-F43B-4D77-93B0-1037127F6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F8DFD-C52E-4CFC-98B8-EEEEA9624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1CA85-7D52-4426-A458-730BB613F8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785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37A6-8E9F-4C96-A1A5-83F558147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9A1C6-4A12-410F-96CC-58D7C4776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766D4-B036-43C7-988B-5B50D94C4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5B7322-6E1E-4BB7-8F20-AA62977299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40E07D-D76F-431C-96DE-DE92D275E1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9A72A3-DD46-459D-AA4A-D6AD32C47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2754-6A66-4ADA-9EC0-5FDD2AD9268B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B40AFB-66AD-46EB-BF7B-0883E09C4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3BF5DC-4F17-4D6C-9447-B8D925F4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1CA85-7D52-4426-A458-730BB613F8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681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95684-6A8B-4387-B25D-BDEAE45D8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3CFEDA-A128-42E0-BD41-7E1C8F3CF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2754-6A66-4ADA-9EC0-5FDD2AD9268B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C7675E-25F8-44A8-9A30-02BA99513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B50853-26E3-4F55-A595-53A8B4131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1CA85-7D52-4426-A458-730BB613F8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9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956474-995D-428C-B725-3FE25BC89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2754-6A66-4ADA-9EC0-5FDD2AD9268B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6A6B9A-CFA0-48C0-B2BF-3948E002F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80D13-AC68-48F0-8290-4B870EC50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1CA85-7D52-4426-A458-730BB613F8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15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41856-0503-4076-BC3E-D52051692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385A9F-F64E-4A8A-85D2-0B54E8A05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F15FD8-04E0-4856-AFEF-B00D34F9D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E5945-748C-4BC3-A8D8-B2BCEA9E2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2754-6A66-4ADA-9EC0-5FDD2AD9268B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6F1A3-6F48-4326-87F2-222990240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1B51BA-A492-43CC-8C33-5E47FC8A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1CA85-7D52-4426-A458-730BB613F8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224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EF954-C174-46B8-B3AB-88837EBE6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509593-5749-4272-BF93-86F6B372A8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50101A-0BD1-4676-A66A-9283809F5F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805958-230E-4876-A8AA-3070CD57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62754-6A66-4ADA-9EC0-5FDD2AD9268B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1357F-5AA4-41D7-AB32-F5513AF1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DAE2D-E9F1-4D90-AE57-309315F54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1CA85-7D52-4426-A458-730BB613F8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262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522B20-3B07-4D8A-BF62-F647DA433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9578EF-5D29-4907-9D39-CD71FD74A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19C44-237A-48DA-939A-1306CC3DCF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62754-6A66-4ADA-9EC0-5FDD2AD9268B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608D1-4D56-4F23-A82E-0F23F1BDA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4E353-046B-465B-81F1-84A2433E62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CA85-7D52-4426-A458-730BB613F8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11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ED124AD-2F57-4B9F-BE6E-1A5001725B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2428387"/>
              </p:ext>
            </p:extLst>
          </p:nvPr>
        </p:nvGraphicFramePr>
        <p:xfrm>
          <a:off x="1409699" y="1550020"/>
          <a:ext cx="10265628" cy="3992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1202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Saidat Shonoiki</dc:creator>
  <cp:lastModifiedBy>Saidat Shonoiki</cp:lastModifiedBy>
  <cp:revision>1</cp:revision>
  <dcterms:created xsi:type="dcterms:W3CDTF">2023-02-15T21:02:06Z</dcterms:created>
  <dcterms:modified xsi:type="dcterms:W3CDTF">2023-02-15T21:03:43Z</dcterms:modified>
</cp:coreProperties>
</file>